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630997-9A8D-47E5-88F5-EEF3909ADA53}" type="datetimeFigureOut">
              <a:rPr lang="en-US" smtClean="0"/>
              <a:t>7/13/2013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F49BED-8719-4148-86DB-D9DE772F4E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Habakkuk 1:5-11</a:t>
            </a:r>
          </a:p>
          <a:p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Lord’s Answer for Justice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228600"/>
            <a:ext cx="77724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9154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[5] “Look among the nations, and see;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wonder and be astounded.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For I am doing a work in your days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that you would not believe if told.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[6] For behold, I am raising up the Chaldeans,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that bitter and hasty nation,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who march through the breadth of the earth,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to seize dwellings not their own.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[7] They are dreaded and fearsome;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their justice and dignity go forth from themselves.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228600"/>
            <a:ext cx="77724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[8] Their horses are swifter than leopards,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more fierce than the evening wolves;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their horsemen press proudly on.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Their horsemen come from afar;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they fly like an eagle swift to devour.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[9] They all come for violence,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all their faces forward.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They gather captives like sand.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[10] At kings they scoff,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and at rulers they laugh.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They laugh at every fortress,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for they pile up earth and take it.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[11] Then they sweep by like the wind and go on,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guilty men, whose own might is their god!”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Road Map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Raising of the Chaldeans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2</a:t>
            </a:r>
            <a:r>
              <a:rPr lang="en-US" b="1" dirty="0" smtClean="0"/>
              <a:t>. The Anguish of Viewed Iniquity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3</a:t>
            </a:r>
            <a:r>
              <a:rPr lang="en-US" b="1" dirty="0" smtClean="0"/>
              <a:t>. Habakkuk’s Response to Continual </a:t>
            </a:r>
            <a:r>
              <a:rPr lang="en-US" b="1" dirty="0" smtClean="0"/>
              <a:t>         Depravity </a:t>
            </a:r>
            <a:r>
              <a:rPr lang="en-US" b="1" dirty="0" smtClean="0"/>
              <a:t>and God’s Answer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4</a:t>
            </a:r>
            <a:r>
              <a:rPr lang="en-US" b="1" dirty="0" smtClean="0"/>
              <a:t>. The Mysterious Explanation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Raising of the Chaldeans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Who were the Chaldeans?</a:t>
            </a:r>
          </a:p>
          <a:p>
            <a:pPr lvl="0"/>
            <a:r>
              <a:rPr lang="en-US" dirty="0" smtClean="0"/>
              <a:t>The </a:t>
            </a:r>
            <a:r>
              <a:rPr lang="en-US" dirty="0" smtClean="0"/>
              <a:t>Almighty’s Restraining Hand Removed </a:t>
            </a:r>
          </a:p>
          <a:p>
            <a:r>
              <a:rPr lang="en-US" dirty="0" smtClean="0"/>
              <a:t>(</a:t>
            </a:r>
            <a:r>
              <a:rPr lang="en-US" dirty="0" smtClean="0"/>
              <a:t>V. </a:t>
            </a:r>
            <a:r>
              <a:rPr lang="en-US" dirty="0" smtClean="0"/>
              <a:t>7) “Terrible and dreadful”	</a:t>
            </a:r>
            <a:endParaRPr lang="en-US" dirty="0" smtClean="0"/>
          </a:p>
          <a:p>
            <a:pPr lvl="0"/>
            <a:r>
              <a:rPr lang="en-US" dirty="0" smtClean="0"/>
              <a:t>(V.8) “Like evening wolves”</a:t>
            </a:r>
          </a:p>
          <a:p>
            <a:pPr lvl="0"/>
            <a:r>
              <a:rPr lang="en-US" dirty="0" smtClean="0"/>
              <a:t>(V. 9) “Come for violence”</a:t>
            </a:r>
          </a:p>
          <a:p>
            <a:pPr lvl="0"/>
            <a:r>
              <a:rPr lang="en-US" dirty="0" smtClean="0"/>
              <a:t>(V. 10) “At rulers they laugh”</a:t>
            </a:r>
          </a:p>
          <a:p>
            <a:pPr lvl="0"/>
            <a:r>
              <a:rPr lang="en-US" dirty="0" smtClean="0"/>
              <a:t>(V. 11) “guilty men”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Anguish of Viewed Iniquity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(Habakkuk 1:3) Why do you make me see iniquity,</a:t>
            </a:r>
          </a:p>
          <a:p>
            <a:endParaRPr lang="en-US" dirty="0" smtClean="0"/>
          </a:p>
          <a:p>
            <a:r>
              <a:rPr lang="en-US" dirty="0" smtClean="0"/>
              <a:t>Habakkuk prays (2-4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Habakkuk’s Response to Continual Depravity and God’s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(v.2) O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LORD, how long shall I cry for help,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you will not hear?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 cry to you “Violence!”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you will not save?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(v.6) For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behold, I am raising up the Chaldeans,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that bitter and hasty nation,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who march through the breadth of the earth,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to seize dwellings not their own.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Mysterious Explanation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Lord’s answer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(Habakkuk 1:5)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“Look among the nations, and see;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wonder and be astounded.</a:t>
            </a:r>
          </a:p>
          <a:p>
            <a:pPr>
              <a:buNone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I am doing a work in your days</a:t>
            </a:r>
          </a:p>
          <a:p>
            <a:pPr>
              <a:buNone/>
            </a:pPr>
            <a:r>
              <a:rPr lang="en-US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you would not believe if told</a:t>
            </a:r>
            <a:r>
              <a:rPr lang="en-US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en-US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b="1" dirty="0" smtClean="0"/>
              <a:t>The Mystery Revealed </a:t>
            </a:r>
            <a:endParaRPr lang="en-US" dirty="0" smtClean="0"/>
          </a:p>
          <a:p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140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The Lord’s Answer for Justice </vt:lpstr>
      <vt:lpstr>Slide 2</vt:lpstr>
      <vt:lpstr>Slide 3</vt:lpstr>
      <vt:lpstr>Road Map    </vt:lpstr>
      <vt:lpstr>Raising of the Chaldeans  </vt:lpstr>
      <vt:lpstr>The Anguish of Viewed Iniquity </vt:lpstr>
      <vt:lpstr>Habakkuk’s Response to Continual Depravity and God’s Answer</vt:lpstr>
      <vt:lpstr>The Mysterious Explanation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Answer for Justice</dc:title>
  <dc:creator>Garth</dc:creator>
  <cp:lastModifiedBy>Garth</cp:lastModifiedBy>
  <cp:revision>4</cp:revision>
  <dcterms:created xsi:type="dcterms:W3CDTF">2013-07-14T05:18:11Z</dcterms:created>
  <dcterms:modified xsi:type="dcterms:W3CDTF">2013-07-14T05:57:59Z</dcterms:modified>
</cp:coreProperties>
</file>